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1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16" d="100"/>
          <a:sy n="116" d="100"/>
        </p:scale>
        <p:origin x="2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33A0-1764-3DC0-A9D7-7733B04AF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1344168"/>
            <a:ext cx="9198864" cy="3291840"/>
          </a:xfrm>
        </p:spPr>
        <p:txBody>
          <a:bodyPr>
            <a:normAutofit fontScale="90000"/>
          </a:bodyPr>
          <a:lstStyle/>
          <a:p>
            <a:pPr>
              <a:lnSpc>
                <a:spcPct val="300000"/>
              </a:lnSpc>
            </a:pPr>
            <a:r>
              <a:rPr lang="en-US" dirty="0"/>
              <a:t>“They may forget what you said, but they will never forget how you made them feel.”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6822A-D1D9-EA6C-D8F4-6F6AB9565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5064" y="5349240"/>
            <a:ext cx="9043416" cy="466344"/>
          </a:xfrm>
        </p:spPr>
        <p:txBody>
          <a:bodyPr/>
          <a:lstStyle/>
          <a:p>
            <a:r>
              <a:rPr lang="en-US" dirty="0"/>
              <a:t>– Carl W. Buechner</a:t>
            </a:r>
          </a:p>
        </p:txBody>
      </p:sp>
    </p:spTree>
    <p:extLst>
      <p:ext uri="{BB962C8B-B14F-4D97-AF65-F5344CB8AC3E}">
        <p14:creationId xmlns:p14="http://schemas.microsoft.com/office/powerpoint/2010/main" val="1471035344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Words>24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“They may forget what you said, but they will never forget how you made them feel.”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1</cp:revision>
  <dcterms:created xsi:type="dcterms:W3CDTF">2024-06-26T20:20:27Z</dcterms:created>
  <dcterms:modified xsi:type="dcterms:W3CDTF">2025-05-08T06:47:51Z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